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1" r:id="rId3"/>
    <p:sldId id="256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0668-51B1-4B62-BAA1-EB5823840528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84BC4-B330-40A1-ADFA-5C4ECF7BA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05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93AB55-64AE-49DC-A48E-B89D1F41D729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9DB69-CD41-43D4-B536-4193E5396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92E05-04CF-419C-8F72-3FFCE300D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5125" y="476250"/>
            <a:ext cx="2178050" cy="5976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476250"/>
            <a:ext cx="6383337" cy="5976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208B9-F063-4DCF-8CF1-B2F833344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8AD24-0E00-4B21-A168-C1155A2B8D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D6C74-16DF-4E76-BCDF-4D9CC736F6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0575"/>
            <a:ext cx="4038600" cy="4392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4038600" cy="4392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EF668-2BBD-4B4C-9F24-839BF0619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56093-300A-46FB-A432-398396283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CFAFD-E9C0-44C3-91DE-25B93654E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D4404-E396-4537-930A-198EE2DBE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A91DC-9E1A-4A9D-BC4A-C2D73747F6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950BA-7055-48D4-A4DD-F28AF9154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476250"/>
            <a:ext cx="87137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60575"/>
            <a:ext cx="82296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4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524625"/>
            <a:ext cx="36718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540000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40000"/>
                </a:solidFill>
              </a:defRPr>
            </a:lvl1pPr>
          </a:lstStyle>
          <a:p>
            <a:fld id="{31BC3A3B-0198-49BC-80A0-6A9101AF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54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54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54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54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fjpwbCUT2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benefits and struggles of trade for your group?</a:t>
            </a:r>
          </a:p>
          <a:p>
            <a:r>
              <a:rPr lang="en-US" dirty="0" smtClean="0"/>
              <a:t>What group had it best?</a:t>
            </a:r>
          </a:p>
          <a:p>
            <a:r>
              <a:rPr lang="en-US" dirty="0" smtClean="0"/>
              <a:t>Was it important to have a quality product?</a:t>
            </a:r>
          </a:p>
          <a:p>
            <a:r>
              <a:rPr lang="en-US" dirty="0" smtClean="0"/>
              <a:t>What was your strategy and did it work?</a:t>
            </a:r>
          </a:p>
          <a:p>
            <a:r>
              <a:rPr lang="en-US" dirty="0" smtClean="0"/>
              <a:t>What is the problem with barter?</a:t>
            </a:r>
          </a:p>
          <a:p>
            <a:r>
              <a:rPr lang="en-US" dirty="0" smtClean="0"/>
              <a:t>What was good about the game</a:t>
            </a:r>
            <a:r>
              <a:rPr lang="en-US" smtClean="0"/>
              <a:t>, what was bad?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Pick two different cities in the game and explain possible trade advantages and disadvantages they faced.</a:t>
            </a:r>
          </a:p>
          <a:p>
            <a:pPr lvl="1"/>
            <a:r>
              <a:rPr lang="en-US"/>
              <a:t>How did the advantages and disadvantages effect them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</a:t>
            </a:r>
            <a:r>
              <a:rPr lang="en-US" u="sng" dirty="0" smtClean="0"/>
              <a:t>Before</a:t>
            </a:r>
            <a:r>
              <a:rPr lang="en-US" dirty="0" smtClean="0"/>
              <a:t> 1450</a:t>
            </a: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Mainly existed within regions</a:t>
            </a:r>
          </a:p>
          <a:p>
            <a:pPr lvl="1"/>
            <a:r>
              <a:rPr lang="en-US" dirty="0" smtClean="0"/>
              <a:t>Foreign trade for specific goods</a:t>
            </a:r>
          </a:p>
          <a:p>
            <a:pPr lvl="1"/>
            <a:r>
              <a:rPr lang="en-US" dirty="0" smtClean="0"/>
              <a:t>Long-distance trade did exist</a:t>
            </a:r>
          </a:p>
          <a:p>
            <a:r>
              <a:rPr lang="en-US" dirty="0" smtClean="0"/>
              <a:t>Conducted using currency and BARTER</a:t>
            </a:r>
          </a:p>
          <a:p>
            <a:r>
              <a:rPr lang="en-US" dirty="0" smtClean="0"/>
              <a:t>Trade revolved around luxury goods (gold, silk, spices)</a:t>
            </a:r>
          </a:p>
          <a:p>
            <a:r>
              <a:rPr lang="en-US" dirty="0" smtClean="0"/>
              <a:t>Did </a:t>
            </a:r>
            <a:r>
              <a:rPr lang="en-US" u="sng" dirty="0" smtClean="0"/>
              <a:t>NOT</a:t>
            </a:r>
            <a:r>
              <a:rPr lang="en-US" dirty="0" smtClean="0"/>
              <a:t> include the Americas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Marco Polo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Venetian who traveled to China</a:t>
            </a:r>
          </a:p>
          <a:p>
            <a:r>
              <a:rPr lang="en-US" dirty="0" smtClean="0"/>
              <a:t>Left in 1271AD, it took 3.5 years</a:t>
            </a:r>
          </a:p>
          <a:p>
            <a:r>
              <a:rPr lang="en-US" dirty="0" smtClean="0"/>
              <a:t>Served as a diplomat to Kublai Khan</a:t>
            </a:r>
          </a:p>
          <a:p>
            <a:r>
              <a:rPr lang="en-US" dirty="0" smtClean="0"/>
              <a:t>For hundreds years, was the only source of info in Europe about China</a:t>
            </a:r>
            <a:endParaRPr lang="en-US" dirty="0"/>
          </a:p>
        </p:txBody>
      </p:sp>
      <p:pic>
        <p:nvPicPr>
          <p:cNvPr id="2050" name="Picture 2" descr="http://rds.yahoo.com/_ylt=A9G_bHNpm0BJzRYAWH6jzbkF/SIG=12b9j95ns/EXP=1229057257/**http%3A/www.s9.com/images/portraits/24216_Polo-Marc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9911" y="4572000"/>
            <a:ext cx="1694089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Ibn</a:t>
            </a:r>
            <a:r>
              <a:rPr lang="en-US" dirty="0" smtClean="0"/>
              <a:t> </a:t>
            </a:r>
            <a:r>
              <a:rPr lang="en-US" dirty="0" err="1" smtClean="0"/>
              <a:t>Battuta</a:t>
            </a:r>
            <a:r>
              <a:rPr lang="en-US" dirty="0" smtClean="0"/>
              <a:t> (1304-1369)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Arab/Moroccan</a:t>
            </a:r>
          </a:p>
          <a:p>
            <a:r>
              <a:rPr lang="en-US" dirty="0" smtClean="0"/>
              <a:t>Traveled to Mecca and kept going</a:t>
            </a:r>
          </a:p>
          <a:p>
            <a:r>
              <a:rPr lang="en-US" dirty="0" smtClean="0"/>
              <a:t>73,000 miles (44 countries)</a:t>
            </a:r>
          </a:p>
          <a:p>
            <a:r>
              <a:rPr lang="en-US" dirty="0" smtClean="0"/>
              <a:t>Saw most of the known world</a:t>
            </a:r>
            <a:endParaRPr lang="en-US" dirty="0"/>
          </a:p>
        </p:txBody>
      </p:sp>
      <p:pic>
        <p:nvPicPr>
          <p:cNvPr id="1026" name="Picture 2" descr="http://rds.yahoo.com/_ylt=A9G_bHManUBJaBIA4GujzbkF/SIG=12m4ovrab/EXP=1229057690/**http%3A/www.travelcentre.com.au/Puddingshop/Images/Iban-Battu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607398"/>
            <a:ext cx="2819400" cy="3250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clip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Name three products that were extremely valuable.</a:t>
            </a:r>
          </a:p>
          <a:p>
            <a:pPr marL="0" indent="0">
              <a:buNone/>
            </a:pPr>
            <a:r>
              <a:rPr lang="en-US" dirty="0" smtClean="0"/>
              <a:t>2. Give two examples of cultural diffusion/travel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is the most important lesson learned from this clip?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**episode6 (start at 1:15</a:t>
            </a:r>
            <a:r>
              <a:rPr lang="en-US" dirty="0" smtClean="0">
                <a:hlinkClick r:id="rId2"/>
              </a:rPr>
              <a:t>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-Mankind the history… (survivors/Ep. 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0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</Template>
  <TotalTime>291</TotalTime>
  <Words>229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Gold</vt:lpstr>
      <vt:lpstr>Trade Simulation</vt:lpstr>
      <vt:lpstr>Questions</vt:lpstr>
      <vt:lpstr>Trade Before 1450</vt:lpstr>
      <vt:lpstr>Marco Polo</vt:lpstr>
      <vt:lpstr>Ibn Battuta (1304-1369)</vt:lpstr>
      <vt:lpstr>Trade clip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Trade Before 1450</dc:title>
  <dc:creator>Owner</dc:creator>
  <cp:lastModifiedBy>Kuenzi</cp:lastModifiedBy>
  <cp:revision>10</cp:revision>
  <dcterms:created xsi:type="dcterms:W3CDTF">2008-12-08T03:00:49Z</dcterms:created>
  <dcterms:modified xsi:type="dcterms:W3CDTF">2014-12-02T16:41:28Z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TC300010721033</vt:lpwstr>
  </property>
</Properties>
</file>